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12F1D-B3D3-42F0-A45F-FECB14A477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52245-1DB8-40BD-BF50-8188E9771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1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neighbor was talking about the movie legend with tom cruise and directed by ridley </a:t>
            </a:r>
            <a:r>
              <a:rPr lang="en-US" dirty="0" err="1"/>
              <a:t>scott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2245-1DB8-40BD-BF50-8188E9771C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3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AFA6-22B3-6F84-32D4-8C850637F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7228B-5B4C-8C0E-0101-17E8390CF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EFF68-AB3C-5E99-1A2F-BD15DA9B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1379B-3C6D-BC19-C5E4-602C6E078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AA3BE-9E1B-2046-8F33-674D54DB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61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37C7E-A8EE-A8E8-1473-CDA0CD03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E1C63-A69A-0303-303F-BA126D377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CCF0D-3427-1DEC-CBBF-6D80043E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62365-2831-4F13-7166-0C2793F32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707AF-05DE-C491-6FBB-5B1571B9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9FAA3-2B0C-DCDB-E35B-04A55358C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10A71-047A-1CD9-AC57-405328D92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6AF02-58BD-42BD-7830-7091D0A24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2D781-5DE5-FB3A-A404-5EFB16A9E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1EDCA-724C-BBD3-3FCE-06219FBF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4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A5BC-D676-9EE0-9874-C1C0FFF7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53711-5940-50AC-A460-503C9E49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D65BA-8289-99DD-4B3B-7546B360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D780-C281-292E-AA52-D801E8D3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56AB8-07FF-A5AC-A033-A3232826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E194-E46F-A751-3246-0E05178F6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AC215-9BD0-8445-081E-08FABE239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8D709-C6FD-7D68-18C3-CD949412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73D0E-265B-50D7-F488-56C83133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6BE2-1BDD-3A64-0FAC-E3ECDFB9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4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9978-FAD7-401C-35C5-D937E7C0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5311A-2590-223E-0957-E83B5DA30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B76F7-D9BC-C428-F5F2-6A9EE1B27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1C9D0-35B4-AA56-879D-1A89AA81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80790-C704-8D32-8037-AB43C2756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33523-7214-DA00-25BB-F1B6A794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D460-0F03-AF86-2CF2-6508E409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F88A0-0E35-6227-1B0E-CF284D62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3D305-5B1B-4748-69DC-0FB2813BE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EA216-C2D1-D04A-5CB6-4D0C98611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AFC68-4F5A-0C96-DDDD-AD8E73FEC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05E90-4CCA-5D78-BF8B-454AE17E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A2762A-6874-8264-CAC1-4362E18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2EBDE9-2D2C-7EC3-580E-07EA78EB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2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53FE-DDCD-9304-2C5C-352CD805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667DC-D6E8-1BCC-17DF-061B9893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DA7F-FC24-5861-5413-8132B3250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AC499-C7EF-01CD-593D-75DB4506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7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C25F4A-D740-7D00-0463-7616DDB3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71BB6-88F5-8F67-4C44-44FDBEEB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AD32B-7E51-8AC4-786F-E765584AB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9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8C51-35D7-7DB6-A1B2-7461F818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1E6B1-2CA7-FD98-98C9-D68DCC945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E5B64-2ACD-9B76-FCFF-A7D3A9147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C0A61-8D8E-F97B-8B14-C5954280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36024-394E-174B-37DD-06C5CE5A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E8377-8597-66B7-46A2-E727D1ED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23233-041C-8940-6D9A-96CEF77CB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4B84D-863E-8B97-6840-51715EF05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2BB4-8075-9A79-81D3-BF7306753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25082-F93B-4746-2F77-2C1B914D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F0CB9-00BD-9F1F-2011-B7F0BD4A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B761B-B91B-48E8-7FD0-3AC39DB2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1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5411C-7E6F-A6F0-39FF-4E3AC5AA8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03E61-B882-A026-2674-1212FC9FE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8E193-CD6A-942E-1B7A-C9B972779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BC39F-F2A6-7309-7E89-2253A0F36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E7CCB-B9E6-F1B0-E36E-382E11A66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30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D24C-BBAD-7E8C-D0A8-A4ACCE86A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4792"/>
            <a:ext cx="12191999" cy="1200082"/>
          </a:xfrm>
        </p:spPr>
        <p:txBody>
          <a:bodyPr/>
          <a:lstStyle/>
          <a:p>
            <a:r>
              <a:rPr lang="en-US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74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solidFill>
                  <a:schemeClr val="bg1"/>
                </a:solidFill>
                <a:effectLst>
                  <a:outerShdw blurRad="38100" dist="38100" dir="5400000" algn="t" rotWithShape="0">
                    <a:prstClr val="black">
                      <a:alpha val="40000"/>
                    </a:prstClr>
                  </a:outerShdw>
                </a:effectLst>
                <a:latin typeface="Georgia Pro" panose="02040502050405020303" pitchFamily="18" charset="0"/>
                <a:cs typeface="Times New Roman" panose="02020603050405020304" pitchFamily="18" charset="0"/>
              </a:rPr>
              <a:t>PM2.5 Exposure of a Line Cook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B8FBA-4AB8-6AAD-56A8-D05702660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074" y="3035990"/>
            <a:ext cx="9144000" cy="171427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74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US" sz="32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74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Zachary</a:t>
            </a:r>
            <a:r>
              <a:rPr lang="en-US" sz="3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74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Golden</a:t>
            </a:r>
          </a:p>
        </p:txBody>
      </p:sp>
    </p:spTree>
    <p:extLst>
      <p:ext uri="{BB962C8B-B14F-4D97-AF65-F5344CB8AC3E}">
        <p14:creationId xmlns:p14="http://schemas.microsoft.com/office/powerpoint/2010/main" val="63740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B9A9A1-64F0-AC8E-3869-F799D81410CB}"/>
              </a:ext>
            </a:extLst>
          </p:cNvPr>
          <p:cNvSpPr txBox="1"/>
          <p:nvPr/>
        </p:nvSpPr>
        <p:spPr>
          <a:xfrm>
            <a:off x="529390" y="771617"/>
            <a:ext cx="10940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BC375-2239-B67F-9C72-F696C9A5AB08}"/>
              </a:ext>
            </a:extLst>
          </p:cNvPr>
          <p:cNvSpPr txBox="1"/>
          <p:nvPr/>
        </p:nvSpPr>
        <p:spPr>
          <a:xfrm>
            <a:off x="529390" y="1652989"/>
            <a:ext cx="106840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have complained about the air being “spicy”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under the ventilation system, you still breathe in fumes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Wherever you are in kitchen, certain dishes will make you sneeze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mask mandate was lifted, irritation was noticeably worse</a:t>
            </a:r>
          </a:p>
        </p:txBody>
      </p:sp>
    </p:spTree>
    <p:extLst>
      <p:ext uri="{BB962C8B-B14F-4D97-AF65-F5344CB8AC3E}">
        <p14:creationId xmlns:p14="http://schemas.microsoft.com/office/powerpoint/2010/main" val="162508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B9A9A1-64F0-AC8E-3869-F799D81410CB}"/>
              </a:ext>
            </a:extLst>
          </p:cNvPr>
          <p:cNvSpPr txBox="1"/>
          <p:nvPr/>
        </p:nvSpPr>
        <p:spPr>
          <a:xfrm>
            <a:off x="529390" y="771617"/>
            <a:ext cx="10940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pic>
        <p:nvPicPr>
          <p:cNvPr id="6" name="Picture 5" descr="Diagram, engineering drawing, map&#10;&#10;Description automatically generated">
            <a:extLst>
              <a:ext uri="{FF2B5EF4-FFF2-40B4-BE49-F238E27FC236}">
                <a16:creationId xmlns:a16="http://schemas.microsoft.com/office/drawing/2014/main" id="{091AD671-25B0-D16B-7024-B12A7168A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91" b="20444"/>
          <a:stretch/>
        </p:blipFill>
        <p:spPr bwMode="auto">
          <a:xfrm>
            <a:off x="9328975" y="4305300"/>
            <a:ext cx="2531745" cy="2362200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F666B-2E1B-2694-92E7-DEA0E48BED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070" y="2238862"/>
            <a:ext cx="2533650" cy="1901825"/>
          </a:xfrm>
          <a:prstGeom prst="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533FA-5822-C5B6-5B8B-D717EB500A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070" y="173060"/>
            <a:ext cx="2533650" cy="1901190"/>
          </a:xfrm>
          <a:prstGeom prst="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7798BA-7296-9230-0839-26BA72B96AD0}"/>
              </a:ext>
            </a:extLst>
          </p:cNvPr>
          <p:cNvSpPr txBox="1"/>
          <p:nvPr/>
        </p:nvSpPr>
        <p:spPr>
          <a:xfrm>
            <a:off x="529390" y="1652989"/>
            <a:ext cx="87976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Plantower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PM2.5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SGP30 eCO2 and TVOC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Adafruit Feather Adalogger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data night before as a control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 data every five minutes for a whole day on a double shift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51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428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B9A9A1-64F0-AC8E-3869-F799D81410CB}"/>
              </a:ext>
            </a:extLst>
          </p:cNvPr>
          <p:cNvSpPr txBox="1"/>
          <p:nvPr/>
        </p:nvSpPr>
        <p:spPr>
          <a:xfrm>
            <a:off x="529390" y="771617"/>
            <a:ext cx="10940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C1EF85-B54F-27CE-54E9-2626D0141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3" y="1479503"/>
            <a:ext cx="5913055" cy="47823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88730-61DE-44D9-4D55-05F24490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227" y="1472500"/>
            <a:ext cx="5838846" cy="4788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1654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B9A9A1-64F0-AC8E-3869-F799D81410CB}"/>
              </a:ext>
            </a:extLst>
          </p:cNvPr>
          <p:cNvSpPr txBox="1"/>
          <p:nvPr/>
        </p:nvSpPr>
        <p:spPr>
          <a:xfrm>
            <a:off x="529390" y="771617"/>
            <a:ext cx="10940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40BF57-F8D9-9139-A584-66B3082E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3" y="1479503"/>
            <a:ext cx="5700344" cy="4782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0F172-CDE6-0A81-F17C-3FD9D18DA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55" y="1479503"/>
            <a:ext cx="5704083" cy="47823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0184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B9A9A1-64F0-AC8E-3869-F799D81410CB}"/>
              </a:ext>
            </a:extLst>
          </p:cNvPr>
          <p:cNvSpPr txBox="1"/>
          <p:nvPr/>
        </p:nvSpPr>
        <p:spPr>
          <a:xfrm>
            <a:off x="529390" y="771617"/>
            <a:ext cx="10940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C86F8-D9BC-0F60-2B4F-E6FD52A4A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6" y="1682495"/>
            <a:ext cx="5966717" cy="4782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E720B6-BBEB-CF7A-F3DB-3799191EA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248" y="1682495"/>
            <a:ext cx="5911469" cy="4782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286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B9A9A1-64F0-AC8E-3869-F799D81410CB}"/>
              </a:ext>
            </a:extLst>
          </p:cNvPr>
          <p:cNvSpPr txBox="1"/>
          <p:nvPr/>
        </p:nvSpPr>
        <p:spPr>
          <a:xfrm>
            <a:off x="529390" y="771617"/>
            <a:ext cx="10940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9E846-3823-93E1-F18A-79A7C6CB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" y="1479503"/>
            <a:ext cx="6016003" cy="47823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1EEF2-9EFE-8525-D880-3E1BEC70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98" y="1479503"/>
            <a:ext cx="5980805" cy="47823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234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B9A9A1-64F0-AC8E-3869-F799D81410CB}"/>
              </a:ext>
            </a:extLst>
          </p:cNvPr>
          <p:cNvSpPr txBox="1"/>
          <p:nvPr/>
        </p:nvSpPr>
        <p:spPr>
          <a:xfrm>
            <a:off x="625642" y="744185"/>
            <a:ext cx="10940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4010D-4768-BE24-B740-10758B37DBDD}"/>
              </a:ext>
            </a:extLst>
          </p:cNvPr>
          <p:cNvSpPr txBox="1"/>
          <p:nvPr/>
        </p:nvSpPr>
        <p:spPr>
          <a:xfrm>
            <a:off x="835552" y="1452071"/>
            <a:ext cx="105208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cooks are exposed to dangerous levels of PM2.5 while under a hood vent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cooks are exposed to dangerous levels of PM2.5 when not under a hood 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cooks should wear PPE</a:t>
            </a:r>
          </a:p>
        </p:txBody>
      </p:sp>
    </p:spTree>
    <p:extLst>
      <p:ext uri="{BB962C8B-B14F-4D97-AF65-F5344CB8AC3E}">
        <p14:creationId xmlns:p14="http://schemas.microsoft.com/office/powerpoint/2010/main" val="872492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141</Words>
  <Application>Microsoft Office PowerPoint</Application>
  <PresentationFormat>Widescreen</PresentationFormat>
  <Paragraphs>33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Georgia Pro</vt:lpstr>
      <vt:lpstr>Times New Roman</vt:lpstr>
      <vt:lpstr>Office Theme</vt:lpstr>
      <vt:lpstr>PM2.5 Exposure of a Line Cook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PM2.5 Exposure of a Line Cook</dc:title>
  <dc:creator>Zachary Golden</dc:creator>
  <cp:lastModifiedBy>Zachary Golden</cp:lastModifiedBy>
  <cp:revision>9</cp:revision>
  <dcterms:created xsi:type="dcterms:W3CDTF">2022-06-02T01:09:46Z</dcterms:created>
  <dcterms:modified xsi:type="dcterms:W3CDTF">2022-06-02T03:18:52Z</dcterms:modified>
</cp:coreProperties>
</file>